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4" r:id="rId7"/>
    <p:sldId id="260" r:id="rId8"/>
    <p:sldId id="261" r:id="rId9"/>
    <p:sldId id="268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8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2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gif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ds05.infourok.ru/uploads/ex/11b3/000f05d2-2398bfc4/hello_html_m53066a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900igr.net/up/datai/131884/0028-02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2376265" cy="9361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Ребусы</a:t>
            </a:r>
          </a:p>
        </p:txBody>
      </p:sp>
      <p:pic>
        <p:nvPicPr>
          <p:cNvPr id="6" name="Рисунок 5" descr="http://mpsc.ru/uploads/posts/2016-03/1458180486_6.jpg"/>
          <p:cNvPicPr/>
          <p:nvPr/>
        </p:nvPicPr>
        <p:blipFill>
          <a:blip r:embed="rId3" cstate="print"/>
          <a:srcRect l="6299" t="29454" r="3582" b="24874"/>
          <a:stretch>
            <a:fillRect/>
          </a:stretch>
        </p:blipFill>
        <p:spPr bwMode="auto">
          <a:xfrm>
            <a:off x="3563888" y="3861048"/>
            <a:ext cx="5350392" cy="204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s://avatars.mds.yandex.net/get-zen_doc/1718877/pub_5ddf4c2f0c408a20fc3f64e2_5ddf4c5e9922395150313d54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509120"/>
            <a:ext cx="1979712" cy="1273615"/>
          </a:xfrm>
          <a:prstGeom prst="rect">
            <a:avLst/>
          </a:prstGeom>
          <a:noFill/>
        </p:spPr>
      </p:pic>
      <p:pic>
        <p:nvPicPr>
          <p:cNvPr id="9" name="Picture 6" descr="https://ds04.infourok.ru/uploads/ex/05bb/000c2732-28a783fc/img17.jpg"/>
          <p:cNvPicPr>
            <a:picLocks noChangeAspect="1" noChangeArrowheads="1"/>
          </p:cNvPicPr>
          <p:nvPr/>
        </p:nvPicPr>
        <p:blipFill>
          <a:blip r:embed="rId5" cstate="print"/>
          <a:srcRect l="9144" t="30991" r="8170" b="29110"/>
          <a:stretch>
            <a:fillRect/>
          </a:stretch>
        </p:blipFill>
        <p:spPr bwMode="auto">
          <a:xfrm>
            <a:off x="755576" y="1628800"/>
            <a:ext cx="5571144" cy="2016224"/>
          </a:xfrm>
          <a:prstGeom prst="rect">
            <a:avLst/>
          </a:prstGeom>
          <a:noFill/>
        </p:spPr>
      </p:pic>
      <p:pic>
        <p:nvPicPr>
          <p:cNvPr id="24584" name="Picture 8" descr="http://pngimg.com/uploads/explosion/explosion_PNG15353.png"/>
          <p:cNvPicPr>
            <a:picLocks noChangeAspect="1" noChangeArrowheads="1"/>
          </p:cNvPicPr>
          <p:nvPr/>
        </p:nvPicPr>
        <p:blipFill>
          <a:blip r:embed="rId6" cstate="print"/>
          <a:srcRect l="23403" t="5014" r="24778" b="12242"/>
          <a:stretch>
            <a:fillRect/>
          </a:stretch>
        </p:blipFill>
        <p:spPr bwMode="auto">
          <a:xfrm>
            <a:off x="6444208" y="1268760"/>
            <a:ext cx="223224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900igr.net/up/datai/103621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3"/>
            <a:ext cx="7772400" cy="2448272"/>
          </a:xfrm>
        </p:spPr>
        <p:txBody>
          <a:bodyPr>
            <a:normAutofit/>
          </a:bodyPr>
          <a:lstStyle/>
          <a:p>
            <a:pPr algn="ctr"/>
            <a:r>
              <a:rPr lang="ru-RU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Спасибо! Всегда соблюдайте правила пожарной безопасности!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900igr.net/up/datai/131884/0028-02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4005064"/>
            <a:ext cx="2448273" cy="259228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На каких картинках нарушено правило пожарной безопасности?</a:t>
            </a:r>
          </a:p>
        </p:txBody>
      </p:sp>
      <p:pic>
        <p:nvPicPr>
          <p:cNvPr id="5" name="Рисунок 4" descr="hello_html_m1f9b10f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52839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ello_html_m469ffd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0648"/>
            <a:ext cx="3867879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 descr="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717032"/>
            <a:ext cx="2930381" cy="2917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https://img1.labirint.ru/rcimg/f5fe3694d42fb4b45f5650f624dfb16a/1920x1080/books25/248127/ph_1.jpg?1563600041"/>
          <p:cNvPicPr>
            <a:picLocks noChangeAspect="1" noChangeArrowheads="1"/>
          </p:cNvPicPr>
          <p:nvPr/>
        </p:nvPicPr>
        <p:blipFill>
          <a:blip r:embed="rId6" cstate="print"/>
          <a:srcRect l="50696" t="24283" b="7757"/>
          <a:stretch>
            <a:fillRect/>
          </a:stretch>
        </p:blipFill>
        <p:spPr bwMode="auto">
          <a:xfrm>
            <a:off x="179512" y="3717032"/>
            <a:ext cx="3024336" cy="2948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79512" y="2852936"/>
            <a:ext cx="626368" cy="5543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2780928"/>
            <a:ext cx="626368" cy="5543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6093296"/>
            <a:ext cx="626368" cy="5543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6093296"/>
            <a:ext cx="626368" cy="5543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900igr.net/up/datai/131884/0028-02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11560" y="692696"/>
            <a:ext cx="5904656" cy="64807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Выбери, что нужно пожарному</a:t>
            </a:r>
          </a:p>
        </p:txBody>
      </p:sp>
      <p:pic>
        <p:nvPicPr>
          <p:cNvPr id="20490" name="Picture 10" descr="https://cdn5.vectorstock.com/i/1000x1000/90/19/set-fire-vector-2359019.jpg"/>
          <p:cNvPicPr>
            <a:picLocks noChangeAspect="1" noChangeArrowheads="1"/>
          </p:cNvPicPr>
          <p:nvPr/>
        </p:nvPicPr>
        <p:blipFill>
          <a:blip r:embed="rId3" cstate="print"/>
          <a:srcRect l="31276" t="57919" r="35214" b="11053"/>
          <a:stretch>
            <a:fillRect/>
          </a:stretch>
        </p:blipFill>
        <p:spPr bwMode="auto">
          <a:xfrm>
            <a:off x="3779912" y="2924944"/>
            <a:ext cx="1296144" cy="1296144"/>
          </a:xfrm>
          <a:prstGeom prst="rect">
            <a:avLst/>
          </a:prstGeom>
          <a:noFill/>
        </p:spPr>
      </p:pic>
      <p:pic>
        <p:nvPicPr>
          <p:cNvPr id="14" name="Picture 10" descr="https://cdn5.vectorstock.com/i/1000x1000/90/19/set-fire-vector-2359019.jpg"/>
          <p:cNvPicPr>
            <a:picLocks noChangeAspect="1" noChangeArrowheads="1"/>
          </p:cNvPicPr>
          <p:nvPr/>
        </p:nvPicPr>
        <p:blipFill>
          <a:blip r:embed="rId4" cstate="print"/>
          <a:srcRect r="70958" b="71041"/>
          <a:stretch>
            <a:fillRect/>
          </a:stretch>
        </p:blipFill>
        <p:spPr bwMode="auto">
          <a:xfrm>
            <a:off x="827584" y="1412776"/>
            <a:ext cx="1080120" cy="1163206"/>
          </a:xfrm>
          <a:prstGeom prst="rect">
            <a:avLst/>
          </a:prstGeom>
          <a:noFill/>
        </p:spPr>
      </p:pic>
      <p:pic>
        <p:nvPicPr>
          <p:cNvPr id="15" name="Picture 10" descr="https://cdn5.vectorstock.com/i/1000x1000/90/19/set-fire-vector-2359019.jpg"/>
          <p:cNvPicPr>
            <a:picLocks noChangeAspect="1" noChangeArrowheads="1"/>
          </p:cNvPicPr>
          <p:nvPr/>
        </p:nvPicPr>
        <p:blipFill>
          <a:blip r:embed="rId5" cstate="print"/>
          <a:srcRect t="31028" r="68724" b="40013"/>
          <a:stretch>
            <a:fillRect/>
          </a:stretch>
        </p:blipFill>
        <p:spPr bwMode="auto">
          <a:xfrm>
            <a:off x="323528" y="4797152"/>
            <a:ext cx="1152128" cy="1152128"/>
          </a:xfrm>
          <a:prstGeom prst="rect">
            <a:avLst/>
          </a:prstGeom>
          <a:noFill/>
        </p:spPr>
      </p:pic>
      <p:pic>
        <p:nvPicPr>
          <p:cNvPr id="16" name="Picture 10" descr="https://cdn5.vectorstock.com/i/1000x1000/90/19/set-fire-vector-2359019.jpg"/>
          <p:cNvPicPr>
            <a:picLocks noChangeAspect="1" noChangeArrowheads="1"/>
          </p:cNvPicPr>
          <p:nvPr/>
        </p:nvPicPr>
        <p:blipFill>
          <a:blip r:embed="rId6" cstate="print"/>
          <a:srcRect t="59746" r="68724" b="8985"/>
          <a:stretch>
            <a:fillRect/>
          </a:stretch>
        </p:blipFill>
        <p:spPr bwMode="auto">
          <a:xfrm>
            <a:off x="6948264" y="1052736"/>
            <a:ext cx="1224136" cy="1321755"/>
          </a:xfrm>
          <a:prstGeom prst="rect">
            <a:avLst/>
          </a:prstGeom>
          <a:noFill/>
        </p:spPr>
      </p:pic>
      <p:pic>
        <p:nvPicPr>
          <p:cNvPr id="17" name="Picture 10" descr="https://cdn5.vectorstock.com/i/1000x1000/90/19/set-fire-vector-2359019.jpg"/>
          <p:cNvPicPr>
            <a:picLocks noChangeAspect="1" noChangeArrowheads="1"/>
          </p:cNvPicPr>
          <p:nvPr/>
        </p:nvPicPr>
        <p:blipFill>
          <a:blip r:embed="rId7" cstate="print"/>
          <a:srcRect l="69254" t="31028" b="42081"/>
          <a:stretch>
            <a:fillRect/>
          </a:stretch>
        </p:blipFill>
        <p:spPr bwMode="auto">
          <a:xfrm>
            <a:off x="3635896" y="1412775"/>
            <a:ext cx="1152128" cy="1088299"/>
          </a:xfrm>
          <a:prstGeom prst="rect">
            <a:avLst/>
          </a:prstGeom>
          <a:noFill/>
        </p:spPr>
      </p:pic>
      <p:pic>
        <p:nvPicPr>
          <p:cNvPr id="18" name="Picture 10" descr="https://cdn5.vectorstock.com/i/1000x1000/90/19/set-fire-vector-2359019.jpg"/>
          <p:cNvPicPr>
            <a:picLocks noChangeAspect="1" noChangeArrowheads="1"/>
          </p:cNvPicPr>
          <p:nvPr/>
        </p:nvPicPr>
        <p:blipFill>
          <a:blip r:embed="rId8" cstate="print"/>
          <a:srcRect l="31276" t="31028" r="33240" b="42081"/>
          <a:stretch>
            <a:fillRect/>
          </a:stretch>
        </p:blipFill>
        <p:spPr bwMode="auto">
          <a:xfrm>
            <a:off x="1907704" y="5373216"/>
            <a:ext cx="1575792" cy="1289716"/>
          </a:xfrm>
          <a:prstGeom prst="rect">
            <a:avLst/>
          </a:prstGeom>
          <a:noFill/>
        </p:spPr>
      </p:pic>
      <p:pic>
        <p:nvPicPr>
          <p:cNvPr id="19" name="Picture 10" descr="https://cdn5.vectorstock.com/i/1000x1000/90/19/set-fire-vector-2359019.jpg"/>
          <p:cNvPicPr>
            <a:picLocks noChangeAspect="1" noChangeArrowheads="1"/>
          </p:cNvPicPr>
          <p:nvPr/>
        </p:nvPicPr>
        <p:blipFill>
          <a:blip r:embed="rId9" cstate="print"/>
          <a:srcRect l="68994" t="57919" b="11053"/>
          <a:stretch>
            <a:fillRect/>
          </a:stretch>
        </p:blipFill>
        <p:spPr bwMode="auto">
          <a:xfrm>
            <a:off x="7668344" y="4725144"/>
            <a:ext cx="1224136" cy="1323019"/>
          </a:xfrm>
          <a:prstGeom prst="rect">
            <a:avLst/>
          </a:prstGeom>
          <a:noFill/>
        </p:spPr>
      </p:pic>
      <p:pic>
        <p:nvPicPr>
          <p:cNvPr id="20492" name="Picture 12" descr="https://avatars.mds.yandex.net/get-pdb/1776078/dd42ef30-82d8-415b-8d21-744a13883a08/s12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4725144"/>
            <a:ext cx="1512168" cy="1512168"/>
          </a:xfrm>
          <a:prstGeom prst="rect">
            <a:avLst/>
          </a:prstGeom>
          <a:noFill/>
        </p:spPr>
      </p:pic>
      <p:pic>
        <p:nvPicPr>
          <p:cNvPr id="20494" name="Picture 14" descr="https://i.pinimg.com/736x/95/4b/c8/954bc8b557b51275d6c6bcbd9b210071--art-images-clipar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1720" y="2132856"/>
            <a:ext cx="1373421" cy="1224136"/>
          </a:xfrm>
          <a:prstGeom prst="rect">
            <a:avLst/>
          </a:prstGeom>
          <a:noFill/>
        </p:spPr>
      </p:pic>
      <p:pic>
        <p:nvPicPr>
          <p:cNvPr id="20496" name="Picture 16" descr="https://images.ru.prom.st/584920096_w640_h640_myach-100mm-assorti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2996952"/>
            <a:ext cx="1296144" cy="1296144"/>
          </a:xfrm>
          <a:prstGeom prst="rect">
            <a:avLst/>
          </a:prstGeom>
          <a:noFill/>
        </p:spPr>
      </p:pic>
      <p:pic>
        <p:nvPicPr>
          <p:cNvPr id="20498" name="Picture 18" descr="https://zapasexpress.ru/images/detailed/2219/4480.20_6_tif_1000x100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2996952"/>
            <a:ext cx="1152128" cy="1152128"/>
          </a:xfrm>
          <a:prstGeom prst="rect">
            <a:avLst/>
          </a:prstGeom>
          <a:noFill/>
        </p:spPr>
      </p:pic>
      <p:pic>
        <p:nvPicPr>
          <p:cNvPr id="20500" name="Picture 20" descr="https://i.pinimg.com/236x/17/3d/53/173d53d43f9a5298a7e2b1faa38e011b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6296" y="2708920"/>
            <a:ext cx="1354094" cy="1440160"/>
          </a:xfrm>
          <a:prstGeom prst="rect">
            <a:avLst/>
          </a:prstGeom>
          <a:noFill/>
        </p:spPr>
      </p:pic>
      <p:pic>
        <p:nvPicPr>
          <p:cNvPr id="20502" name="Picture 22" descr="https://avatars.mds.yandex.net/get-pdb/251121/7daa3987-7a26-4a7d-886b-9a223a589893/s12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51720" y="3861048"/>
            <a:ext cx="1244496" cy="1267123"/>
          </a:xfrm>
          <a:prstGeom prst="rect">
            <a:avLst/>
          </a:prstGeom>
          <a:noFill/>
        </p:spPr>
      </p:pic>
      <p:pic>
        <p:nvPicPr>
          <p:cNvPr id="20504" name="Picture 24" descr="https://www.office-zakaz.ru/goods/451400/54d9f95cb6e81_xl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20072" y="1412776"/>
            <a:ext cx="1288927" cy="1288927"/>
          </a:xfrm>
          <a:prstGeom prst="rect">
            <a:avLst/>
          </a:prstGeom>
          <a:noFill/>
        </p:spPr>
      </p:pic>
      <p:pic>
        <p:nvPicPr>
          <p:cNvPr id="20506" name="Picture 26" descr="https://hochyvseznat.ru/wp-content/uploads/2019/08/1057139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80112" y="5013176"/>
            <a:ext cx="1967777" cy="1483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900igr.net/up/datai/131884/0028-02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9458" name="Picture 2" descr="https://ds04.infourok.ru/uploads/ex/00f4/0014d4fb-3e9233c3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5774"/>
            <a:ext cx="8352928" cy="6264696"/>
          </a:xfrm>
          <a:prstGeom prst="rect">
            <a:avLst/>
          </a:prstGeom>
          <a:noFill/>
        </p:spPr>
      </p:pic>
      <p:pic>
        <p:nvPicPr>
          <p:cNvPr id="19460" name="Picture 4" descr="https://лайкком.рф/assets/images/product/cshit_2.jpg"/>
          <p:cNvPicPr>
            <a:picLocks noChangeAspect="1" noChangeArrowheads="1"/>
          </p:cNvPicPr>
          <p:nvPr/>
        </p:nvPicPr>
        <p:blipFill>
          <a:blip r:embed="rId4" cstate="print"/>
          <a:srcRect t="8192" b="8634"/>
          <a:stretch>
            <a:fillRect/>
          </a:stretch>
        </p:blipFill>
        <p:spPr bwMode="auto">
          <a:xfrm>
            <a:off x="2915816" y="4725144"/>
            <a:ext cx="3203848" cy="1940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900igr.net/up/datai/131884/0028-02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4644008" cy="750292"/>
          </a:xfrm>
        </p:spPr>
        <p:txBody>
          <a:bodyPr>
            <a:normAutofit fontScale="90000"/>
          </a:bodyPr>
          <a:lstStyle/>
          <a:p>
            <a:r>
              <a:rPr lang="ru-RU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Что надо исправить</a:t>
            </a:r>
          </a:p>
        </p:txBody>
      </p:sp>
      <p:pic>
        <p:nvPicPr>
          <p:cNvPr id="18434" name="Picture 2" descr="https://i2.wp.com/xn----8sbbilafpyxcf8a.xn--p1ai/wp-content/uploads/2018/06/Narushenie-pozharnoj-bezopasnosti-yolka.jpg?resize=695%2C502&amp;ss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8280920" cy="5981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900igr.net/up/datai/131884/0028-02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4644008" cy="750292"/>
          </a:xfrm>
        </p:spPr>
        <p:txBody>
          <a:bodyPr>
            <a:normAutofit fontScale="90000"/>
          </a:bodyPr>
          <a:lstStyle/>
          <a:p>
            <a:r>
              <a:rPr lang="ru-RU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Если начался пожар…</a:t>
            </a:r>
          </a:p>
        </p:txBody>
      </p:sp>
      <p:pic>
        <p:nvPicPr>
          <p:cNvPr id="21506" name="Picture 2" descr="http://petro-slavyanka.ru/upload/image/news/090719_bezop_d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692696"/>
            <a:ext cx="8434225" cy="596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900igr.net/up/datai/131884/0028-02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5751" cy="750292"/>
          </a:xfrm>
        </p:spPr>
        <p:txBody>
          <a:bodyPr/>
          <a:lstStyle/>
          <a:p>
            <a:r>
              <a:rPr lang="ru-RU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Доскажи словечко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6016" y="3140968"/>
            <a:ext cx="3672408" cy="3312367"/>
          </a:xfrm>
        </p:spPr>
        <p:txBody>
          <a:bodyPr>
            <a:normAutofit/>
          </a:bodyPr>
          <a:lstStyle/>
          <a:p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Коль не тратишь время даром,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Быстро справишься с …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Дым столбом поднялся вдруг.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Кто не выключил…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Пламя прыгнуло в листву.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Кто </a:t>
            </a: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у дома жёг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…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611560" y="692696"/>
            <a:ext cx="4536504" cy="36724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Ох, опасные сестрички -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маленькие … 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Знать обязан каждый житель,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Где висит …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пожаре ждет беда,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кончилась …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Пожар мы быстро победим,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Коль позвоним по…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Picture 4" descr="https://m.gifmania.ru/Animated-Gifs-Predmety/Animations-Tobacco/Images-Matches/Matches-7236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04664"/>
            <a:ext cx="1512168" cy="1338899"/>
          </a:xfrm>
          <a:prstGeom prst="rect">
            <a:avLst/>
          </a:prstGeom>
          <a:noFill/>
        </p:spPr>
      </p:pic>
      <p:pic>
        <p:nvPicPr>
          <p:cNvPr id="17414" name="Picture 6" descr="https://thumbs.gfycat.com/BlankZigzagAlbacoretuna-max-1m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-315416"/>
            <a:ext cx="3733800" cy="4762500"/>
          </a:xfrm>
          <a:prstGeom prst="rect">
            <a:avLst/>
          </a:prstGeom>
          <a:noFill/>
        </p:spPr>
      </p:pic>
      <p:pic>
        <p:nvPicPr>
          <p:cNvPr id="17416" name="Picture 8" descr="https://thumbs.gfycat.com/PoshIncredibleHaddock-size_restricte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33056"/>
            <a:ext cx="1440160" cy="2396425"/>
          </a:xfrm>
          <a:prstGeom prst="rect">
            <a:avLst/>
          </a:prstGeom>
          <a:noFill/>
        </p:spPr>
      </p:pic>
      <p:pic>
        <p:nvPicPr>
          <p:cNvPr id="17418" name="Picture 10" descr="https://gifki.info/uploads/posts/2017-02/1486472356_699-ogo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789040"/>
            <a:ext cx="1885950" cy="1409700"/>
          </a:xfrm>
          <a:prstGeom prst="rect">
            <a:avLst/>
          </a:prstGeom>
          <a:noFill/>
        </p:spPr>
      </p:pic>
      <p:pic>
        <p:nvPicPr>
          <p:cNvPr id="17422" name="Picture 14" descr="https://avatars.mds.yandex.net/get-zen_doc/58826/pub_5b9f4a820739a700a97970e4_5b9f53c60800b100aadee559/scale_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437112"/>
            <a:ext cx="1582148" cy="936104"/>
          </a:xfrm>
          <a:prstGeom prst="rect">
            <a:avLst/>
          </a:prstGeom>
          <a:noFill/>
        </p:spPr>
      </p:pic>
      <p:pic>
        <p:nvPicPr>
          <p:cNvPr id="17426" name="Picture 18" descr="https://krot.info/uploads/posts/2020-01/1579532016_5-1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5085184"/>
            <a:ext cx="2232248" cy="1527849"/>
          </a:xfrm>
          <a:prstGeom prst="rect">
            <a:avLst/>
          </a:prstGeom>
          <a:noFill/>
        </p:spPr>
      </p:pic>
      <p:pic>
        <p:nvPicPr>
          <p:cNvPr id="17428" name="Picture 20" descr="https://infoznaki.ru/wa-data/public/shop/products/69/32/3269/images/9384/9384.750x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1916832"/>
            <a:ext cx="1339106" cy="1339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900igr.net/up/datai/131884/0028-02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2481535" cy="96631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Ребусы</a:t>
            </a:r>
          </a:p>
        </p:txBody>
      </p:sp>
      <p:pic>
        <p:nvPicPr>
          <p:cNvPr id="6" name="Рисунок 5" descr="https://ds03.infourok.ru/uploads/ex/0638/000165c7-3ab98351/img16.jpg"/>
          <p:cNvPicPr/>
          <p:nvPr/>
        </p:nvPicPr>
        <p:blipFill>
          <a:blip r:embed="rId3" cstate="print"/>
          <a:srcRect l="5047" t="39141" r="3840" b="8535"/>
          <a:stretch>
            <a:fillRect/>
          </a:stretch>
        </p:blipFill>
        <p:spPr bwMode="auto">
          <a:xfrm>
            <a:off x="2843808" y="3861048"/>
            <a:ext cx="5409507" cy="232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5.infourok.ru/uploads/ex/0231/000fa618-8040d7f8/hello_html_edb40e0.jpg"/>
          <p:cNvPicPr/>
          <p:nvPr/>
        </p:nvPicPr>
        <p:blipFill>
          <a:blip r:embed="rId4" cstate="print"/>
          <a:srcRect l="5760" t="30549" r="2991" b="22434"/>
          <a:stretch>
            <a:fillRect/>
          </a:stretch>
        </p:blipFill>
        <p:spPr bwMode="auto">
          <a:xfrm>
            <a:off x="683568" y="1628800"/>
            <a:ext cx="5427670" cy="20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yt3.ggpht.com/a/AGF-l78KNd7P48BlNBfsQXlYzXqdYrpcM_VboxTaiA=s800-c-k-c0xffffffff-no-rj-m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700808"/>
            <a:ext cx="1966243" cy="1966243"/>
          </a:xfrm>
          <a:prstGeom prst="rect">
            <a:avLst/>
          </a:prstGeom>
          <a:noFill/>
        </p:spPr>
      </p:pic>
      <p:pic>
        <p:nvPicPr>
          <p:cNvPr id="16388" name="Picture 4" descr="https://img-fotki.yandex.ru/get/169995/200418627.19d/0_187f3b_882ac4d0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717032"/>
            <a:ext cx="2246397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900igr.net/up/datai/131884/0028-02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2481535" cy="96631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Ребусы</a:t>
            </a:r>
          </a:p>
        </p:txBody>
      </p:sp>
      <p:pic>
        <p:nvPicPr>
          <p:cNvPr id="5" name="Рисунок 4" descr="http://mpsc.ru/uploads/posts/2016-03/1458180545_9.jpg"/>
          <p:cNvPicPr/>
          <p:nvPr/>
        </p:nvPicPr>
        <p:blipFill>
          <a:blip r:embed="rId3" cstate="print"/>
          <a:srcRect l="7574" t="29008" r="9998" b="20933"/>
          <a:stretch>
            <a:fillRect/>
          </a:stretch>
        </p:blipFill>
        <p:spPr bwMode="auto">
          <a:xfrm>
            <a:off x="683568" y="1700808"/>
            <a:ext cx="48965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900igr.net/up/datas/76638/013.jpg"/>
          <p:cNvPicPr/>
          <p:nvPr/>
        </p:nvPicPr>
        <p:blipFill>
          <a:blip r:embed="rId4" cstate="print"/>
          <a:srcRect l="5220" t="48687" r="3029" b="6205"/>
          <a:stretch>
            <a:fillRect/>
          </a:stretch>
        </p:blipFill>
        <p:spPr bwMode="auto">
          <a:xfrm>
            <a:off x="3059832" y="4221088"/>
            <a:ext cx="5458785" cy="200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s://im0-tub-ru.yandex.net/i?id=e18417a7db7d0c13f505ec17e6dc89a9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908720"/>
            <a:ext cx="2657475" cy="3048000"/>
          </a:xfrm>
          <a:prstGeom prst="rect">
            <a:avLst/>
          </a:prstGeom>
          <a:noFill/>
        </p:spPr>
      </p:pic>
      <p:sp>
        <p:nvSpPr>
          <p:cNvPr id="23556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s://jloog.com/images/bubble-clipart-puff-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221088"/>
            <a:ext cx="1798846" cy="2412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112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На каких картинках нарушено правило пожарной безопасности?</vt:lpstr>
      <vt:lpstr>Выбери, что нужно пожарному</vt:lpstr>
      <vt:lpstr>Презентация PowerPoint</vt:lpstr>
      <vt:lpstr>Что надо исправить</vt:lpstr>
      <vt:lpstr>Если начался пожар…</vt:lpstr>
      <vt:lpstr>Доскажи словечко</vt:lpstr>
      <vt:lpstr>Ребусы</vt:lpstr>
      <vt:lpstr>Ребусы</vt:lpstr>
      <vt:lpstr>Ребусы</vt:lpstr>
      <vt:lpstr>Спасибо! Всегда соблюдайте правила пожарной безопасности!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Nata</cp:lastModifiedBy>
  <cp:revision>17</cp:revision>
  <dcterms:created xsi:type="dcterms:W3CDTF">2020-04-29T09:09:53Z</dcterms:created>
  <dcterms:modified xsi:type="dcterms:W3CDTF">2024-12-08T18:26:29Z</dcterms:modified>
</cp:coreProperties>
</file>